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59"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8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77045-5D24-498B-8BCC-18FD9B5709A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BBBC978-3EB8-4AE4-82FD-D2E16F2F36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937CFA-33F4-4E78-93B7-46A9507CBF60}"/>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5" name="Footer Placeholder 4">
            <a:extLst>
              <a:ext uri="{FF2B5EF4-FFF2-40B4-BE49-F238E27FC236}">
                <a16:creationId xmlns:a16="http://schemas.microsoft.com/office/drawing/2014/main" id="{E57CF88F-C908-4AA1-A94F-CB87DBEF26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03518C-06BD-4C86-B003-5ABE7B3B80DF}"/>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2808513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D4266-5616-4497-9E46-336F3917140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7C58D3-21D4-4037-9609-4B6F7F090DC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73455F-5A62-47D8-A9B0-90D073CAC547}"/>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5" name="Footer Placeholder 4">
            <a:extLst>
              <a:ext uri="{FF2B5EF4-FFF2-40B4-BE49-F238E27FC236}">
                <a16:creationId xmlns:a16="http://schemas.microsoft.com/office/drawing/2014/main" id="{09B1E050-7C7E-4634-BA90-E21560ADA5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FDEB92-F89C-4019-A7A1-8BD3136000F8}"/>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2575991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17E880-E114-4EED-9EC9-EDEF54AFC5F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F7EF93-7A77-4BAD-A521-EE8E29ABAA4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B14B9D-B5F0-423B-8AF2-9D822E5AA1BD}"/>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5" name="Footer Placeholder 4">
            <a:extLst>
              <a:ext uri="{FF2B5EF4-FFF2-40B4-BE49-F238E27FC236}">
                <a16:creationId xmlns:a16="http://schemas.microsoft.com/office/drawing/2014/main" id="{238E3947-5418-4921-9835-FE5242B473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7D6CF6-17F7-4156-9029-57ACA8222D75}"/>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3111474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26559-08B6-4BD5-9084-F1EDC0489B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6F3F48-0F2B-4F82-8D9D-8182EC83B4C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172CD3-81AB-44F5-A245-8AFA8E559975}"/>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5" name="Footer Placeholder 4">
            <a:extLst>
              <a:ext uri="{FF2B5EF4-FFF2-40B4-BE49-F238E27FC236}">
                <a16:creationId xmlns:a16="http://schemas.microsoft.com/office/drawing/2014/main" id="{6CF3577C-CAA1-42B7-B23A-1A7B9E1E00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C28185-7E8D-49AE-887B-2D7559406084}"/>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3698773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F8338-182C-47A7-95CF-DC548F16E6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E0B482-E7AC-46F0-9254-D6047C9CAD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8EBFB56-B521-4A09-AC74-513057FE1BAC}"/>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5" name="Footer Placeholder 4">
            <a:extLst>
              <a:ext uri="{FF2B5EF4-FFF2-40B4-BE49-F238E27FC236}">
                <a16:creationId xmlns:a16="http://schemas.microsoft.com/office/drawing/2014/main" id="{B949D27D-36DA-4C52-AF05-881ED3D9FB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1ED649-AC1F-4B8E-A866-7A2B0303FB91}"/>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1810455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BB7FF-4C9A-4322-A7E5-727F3E3F1F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CB312D-7F3D-4218-8EDD-2DC1A7334EA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2C4AE51-8BDD-480C-94A7-2B53E4D8116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257721-7DCD-442A-BAB1-FB8DFE2F87AE}"/>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6" name="Footer Placeholder 5">
            <a:extLst>
              <a:ext uri="{FF2B5EF4-FFF2-40B4-BE49-F238E27FC236}">
                <a16:creationId xmlns:a16="http://schemas.microsoft.com/office/drawing/2014/main" id="{28DD5006-1447-4DB9-B6F6-BACB036D57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81C28A-5206-4590-8085-E7811DACED9B}"/>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2963283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B953D-4F54-4C0B-8CA0-077F98C1EA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994CD1-66DA-4C2D-A471-EFBA7629A0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EAC2507-481B-4DD0-B0FE-DDE8B553A6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778E7E-68DE-4C0B-98AC-09DAE72EC6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E818AF0-3A5B-40FB-A999-3EDEF5E0F67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7D619CE-A978-491B-9180-295194BEC978}"/>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8" name="Footer Placeholder 7">
            <a:extLst>
              <a:ext uri="{FF2B5EF4-FFF2-40B4-BE49-F238E27FC236}">
                <a16:creationId xmlns:a16="http://schemas.microsoft.com/office/drawing/2014/main" id="{8AFFCDF9-99E4-43C8-A7EE-474B6DFC73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21F2B0-1E57-4656-8070-EB605B433A9B}"/>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1303831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2C6E0-3A2B-4023-87C4-4B53B1E75DC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3EDEAC-4CDC-45D0-BA51-2B610D42C800}"/>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4" name="Footer Placeholder 3">
            <a:extLst>
              <a:ext uri="{FF2B5EF4-FFF2-40B4-BE49-F238E27FC236}">
                <a16:creationId xmlns:a16="http://schemas.microsoft.com/office/drawing/2014/main" id="{F36C92A0-B52E-4937-956B-F784A12C61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9AF626-2870-4604-96B5-CEDDCC40B625}"/>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24137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96BE18-5664-41D3-9E55-A59262D7892B}"/>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3" name="Footer Placeholder 2">
            <a:extLst>
              <a:ext uri="{FF2B5EF4-FFF2-40B4-BE49-F238E27FC236}">
                <a16:creationId xmlns:a16="http://schemas.microsoft.com/office/drawing/2014/main" id="{9B7B5163-CAA0-43A5-A211-B57F4678D64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AC9D99B-7380-4072-A39A-A7ADEFA41932}"/>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325491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484BB-656E-4FF0-B11A-CD2AC2DEF3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BD9658-4517-4811-8C8E-F7F23B9976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F5B1E9-6006-4494-9289-451D505E86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E0FBB6-F023-4C03-9AC7-12758D619C4F}"/>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6" name="Footer Placeholder 5">
            <a:extLst>
              <a:ext uri="{FF2B5EF4-FFF2-40B4-BE49-F238E27FC236}">
                <a16:creationId xmlns:a16="http://schemas.microsoft.com/office/drawing/2014/main" id="{122BB1B3-58C8-4FB1-96D6-607733D168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824DA9-E24B-4E83-B02E-94490350ED69}"/>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3087494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C66FF-21C8-4ACD-B451-DB63A55FF1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565E144-9FB0-4DAB-B04A-44279BFC1D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89E85D-9F20-41CC-BDEC-88A2EBF538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6469338-3A36-47CB-A366-83DD0F8B7978}"/>
              </a:ext>
            </a:extLst>
          </p:cNvPr>
          <p:cNvSpPr>
            <a:spLocks noGrp="1"/>
          </p:cNvSpPr>
          <p:nvPr>
            <p:ph type="dt" sz="half" idx="10"/>
          </p:nvPr>
        </p:nvSpPr>
        <p:spPr/>
        <p:txBody>
          <a:bodyPr/>
          <a:lstStyle/>
          <a:p>
            <a:fld id="{427164C5-53E5-4CF8-97BD-F6EE6C39172B}" type="datetimeFigureOut">
              <a:rPr lang="en-US" smtClean="0"/>
              <a:t>4/3/2025</a:t>
            </a:fld>
            <a:endParaRPr lang="en-US"/>
          </a:p>
        </p:txBody>
      </p:sp>
      <p:sp>
        <p:nvSpPr>
          <p:cNvPr id="6" name="Footer Placeholder 5">
            <a:extLst>
              <a:ext uri="{FF2B5EF4-FFF2-40B4-BE49-F238E27FC236}">
                <a16:creationId xmlns:a16="http://schemas.microsoft.com/office/drawing/2014/main" id="{A341EAFB-98FB-4E90-8883-9D3F7158C5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00930D-5E73-49F1-95E5-C41374D8E28A}"/>
              </a:ext>
            </a:extLst>
          </p:cNvPr>
          <p:cNvSpPr>
            <a:spLocks noGrp="1"/>
          </p:cNvSpPr>
          <p:nvPr>
            <p:ph type="sldNum" sz="quarter" idx="12"/>
          </p:nvPr>
        </p:nvSpPr>
        <p:spPr/>
        <p:txBody>
          <a:bodyPr/>
          <a:lstStyle/>
          <a:p>
            <a:fld id="{9D5A2772-BF66-4275-A3CE-5590498797B0}" type="slidenum">
              <a:rPr lang="en-US" smtClean="0"/>
              <a:t>‹#›</a:t>
            </a:fld>
            <a:endParaRPr lang="en-US"/>
          </a:p>
        </p:txBody>
      </p:sp>
    </p:spTree>
    <p:extLst>
      <p:ext uri="{BB962C8B-B14F-4D97-AF65-F5344CB8AC3E}">
        <p14:creationId xmlns:p14="http://schemas.microsoft.com/office/powerpoint/2010/main" val="3367982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D22C89-D6C3-4821-A406-15530E776FA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4416092-F1FE-48F3-B0BE-8E4C37FC1F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EB7C02-A935-4E42-9FD2-59F69E2A43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7164C5-53E5-4CF8-97BD-F6EE6C39172B}" type="datetimeFigureOut">
              <a:rPr lang="en-US" smtClean="0"/>
              <a:t>4/3/2025</a:t>
            </a:fld>
            <a:endParaRPr lang="en-US"/>
          </a:p>
        </p:txBody>
      </p:sp>
      <p:sp>
        <p:nvSpPr>
          <p:cNvPr id="5" name="Footer Placeholder 4">
            <a:extLst>
              <a:ext uri="{FF2B5EF4-FFF2-40B4-BE49-F238E27FC236}">
                <a16:creationId xmlns:a16="http://schemas.microsoft.com/office/drawing/2014/main" id="{D93A5693-21B8-420A-AB6A-AA9927DAA3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61B2EF6-D19A-4772-83DB-B8C6725C9A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5A2772-BF66-4275-A3CE-5590498797B0}" type="slidenum">
              <a:rPr lang="en-US" smtClean="0"/>
              <a:t>‹#›</a:t>
            </a:fld>
            <a:endParaRPr lang="en-US"/>
          </a:p>
        </p:txBody>
      </p:sp>
    </p:spTree>
    <p:extLst>
      <p:ext uri="{BB962C8B-B14F-4D97-AF65-F5344CB8AC3E}">
        <p14:creationId xmlns:p14="http://schemas.microsoft.com/office/powerpoint/2010/main" val="31013834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031F7-C564-44F1-A683-C5A5A252D18A}"/>
              </a:ext>
            </a:extLst>
          </p:cNvPr>
          <p:cNvSpPr>
            <a:spLocks noGrp="1"/>
          </p:cNvSpPr>
          <p:nvPr>
            <p:ph type="ctrTitle"/>
          </p:nvPr>
        </p:nvSpPr>
        <p:spPr>
          <a:xfrm>
            <a:off x="1371600" y="643966"/>
            <a:ext cx="9144000" cy="1655762"/>
          </a:xfrm>
        </p:spPr>
        <p:txBody>
          <a:bodyPr>
            <a:normAutofit/>
          </a:bodyPr>
          <a:lstStyle/>
          <a:p>
            <a:r>
              <a:rPr lang="en-US" sz="5400" dirty="0">
                <a:latin typeface="+mn-lt"/>
                <a:cs typeface="Times New Roman" panose="02020603050405020304" pitchFamily="18" charset="0"/>
              </a:rPr>
              <a:t>Non-Restoring </a:t>
            </a:r>
            <a:br>
              <a:rPr lang="en-US" sz="5400" dirty="0">
                <a:latin typeface="+mn-lt"/>
                <a:cs typeface="Times New Roman" panose="02020603050405020304" pitchFamily="18" charset="0"/>
              </a:rPr>
            </a:br>
            <a:r>
              <a:rPr lang="en-US" sz="5400" dirty="0">
                <a:latin typeface="+mn-lt"/>
                <a:cs typeface="Times New Roman" panose="02020603050405020304" pitchFamily="18" charset="0"/>
              </a:rPr>
              <a:t>division</a:t>
            </a:r>
          </a:p>
        </p:txBody>
      </p:sp>
      <p:sp>
        <p:nvSpPr>
          <p:cNvPr id="3" name="Subtitle 2">
            <a:extLst>
              <a:ext uri="{FF2B5EF4-FFF2-40B4-BE49-F238E27FC236}">
                <a16:creationId xmlns:a16="http://schemas.microsoft.com/office/drawing/2014/main" id="{2609FE3B-58F9-49BA-B2B9-FA6C19250878}"/>
              </a:ext>
            </a:extLst>
          </p:cNvPr>
          <p:cNvSpPr>
            <a:spLocks noGrp="1"/>
          </p:cNvSpPr>
          <p:nvPr>
            <p:ph type="subTitle" idx="1"/>
          </p:nvPr>
        </p:nvSpPr>
        <p:spPr>
          <a:xfrm>
            <a:off x="1524000" y="3763402"/>
            <a:ext cx="9144000" cy="2773361"/>
          </a:xfrm>
        </p:spPr>
        <p:txBody>
          <a:bodyPr>
            <a:normAutofit/>
          </a:bodyPr>
          <a:lstStyle/>
          <a:p>
            <a:pPr algn="l"/>
            <a:r>
              <a:rPr lang="en-US" sz="1800" b="1" u="sng" dirty="0">
                <a:cs typeface="Times New Roman" panose="02020603050405020304" pitchFamily="18" charset="0"/>
              </a:rPr>
              <a:t>Presented by:</a:t>
            </a:r>
          </a:p>
          <a:p>
            <a:pPr algn="l"/>
            <a:r>
              <a:rPr lang="en-US" sz="1600" i="1" dirty="0">
                <a:cs typeface="Times New Roman" panose="02020603050405020304" pitchFamily="18" charset="0"/>
              </a:rPr>
              <a:t>Roshan Saud</a:t>
            </a:r>
          </a:p>
        </p:txBody>
      </p:sp>
    </p:spTree>
    <p:extLst>
      <p:ext uri="{BB962C8B-B14F-4D97-AF65-F5344CB8AC3E}">
        <p14:creationId xmlns:p14="http://schemas.microsoft.com/office/powerpoint/2010/main" val="2168917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BB4A3-90A0-438B-8DD9-8402B166B7CB}"/>
              </a:ext>
            </a:extLst>
          </p:cNvPr>
          <p:cNvSpPr>
            <a:spLocks noGrp="1"/>
          </p:cNvSpPr>
          <p:nvPr>
            <p:ph type="title"/>
          </p:nvPr>
        </p:nvSpPr>
        <p:spPr/>
        <p:txBody>
          <a:bodyPr/>
          <a:lstStyle/>
          <a:p>
            <a:r>
              <a:rPr lang="en-US" dirty="0">
                <a:cs typeface="Times New Roman" panose="02020603050405020304" pitchFamily="18" charset="0"/>
              </a:rPr>
              <a:t>Non-Restoring division</a:t>
            </a:r>
            <a:endParaRPr lang="en-US" dirty="0"/>
          </a:p>
        </p:txBody>
      </p:sp>
      <p:sp>
        <p:nvSpPr>
          <p:cNvPr id="3" name="Content Placeholder 2">
            <a:extLst>
              <a:ext uri="{FF2B5EF4-FFF2-40B4-BE49-F238E27FC236}">
                <a16:creationId xmlns:a16="http://schemas.microsoft.com/office/drawing/2014/main" id="{B2F8AF3B-53D5-4772-828A-2A7DAB60C7F5}"/>
              </a:ext>
            </a:extLst>
          </p:cNvPr>
          <p:cNvSpPr>
            <a:spLocks noGrp="1"/>
          </p:cNvSpPr>
          <p:nvPr>
            <p:ph idx="1"/>
          </p:nvPr>
        </p:nvSpPr>
        <p:spPr>
          <a:xfrm>
            <a:off x="838200" y="1690688"/>
            <a:ext cx="10515600" cy="4486275"/>
          </a:xfrm>
        </p:spPr>
        <p:txBody>
          <a:bodyPr>
            <a:normAutofit/>
          </a:bodyPr>
          <a:lstStyle/>
          <a:p>
            <a:r>
              <a:rPr lang="en-US" sz="2400" dirty="0"/>
              <a:t>The Non-Restoring Division Algorithm is a method used to perform division operations on signed integers without relying on restoring intermediate remainders. It's an iterative approach that approximates the quotient and updates the remainder in each iteration, leading to an accurate division result.</a:t>
            </a:r>
          </a:p>
        </p:txBody>
      </p:sp>
    </p:spTree>
    <p:extLst>
      <p:ext uri="{BB962C8B-B14F-4D97-AF65-F5344CB8AC3E}">
        <p14:creationId xmlns:p14="http://schemas.microsoft.com/office/powerpoint/2010/main" val="3227838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6570-FA3D-4A40-9694-11E74F596436}"/>
              </a:ext>
            </a:extLst>
          </p:cNvPr>
          <p:cNvSpPr>
            <a:spLocks noGrp="1"/>
          </p:cNvSpPr>
          <p:nvPr>
            <p:ph type="title"/>
          </p:nvPr>
        </p:nvSpPr>
        <p:spPr/>
        <p:txBody>
          <a:bodyPr/>
          <a:lstStyle/>
          <a:p>
            <a:r>
              <a:rPr lang="en-US" dirty="0"/>
              <a:t>Non-</a:t>
            </a:r>
            <a:r>
              <a:rPr lang="en-US" dirty="0" err="1"/>
              <a:t>Restroing</a:t>
            </a:r>
            <a:r>
              <a:rPr lang="en-US" dirty="0"/>
              <a:t> Division(Algorithm)</a:t>
            </a:r>
          </a:p>
        </p:txBody>
      </p:sp>
      <p:sp>
        <p:nvSpPr>
          <p:cNvPr id="3" name="Content Placeholder 2">
            <a:extLst>
              <a:ext uri="{FF2B5EF4-FFF2-40B4-BE49-F238E27FC236}">
                <a16:creationId xmlns:a16="http://schemas.microsoft.com/office/drawing/2014/main" id="{A73AFFF6-C83D-4910-8535-3840B24AFEE3}"/>
              </a:ext>
            </a:extLst>
          </p:cNvPr>
          <p:cNvSpPr>
            <a:spLocks noGrp="1"/>
          </p:cNvSpPr>
          <p:nvPr>
            <p:ph idx="1"/>
          </p:nvPr>
        </p:nvSpPr>
        <p:spPr>
          <a:xfrm>
            <a:off x="838200" y="1825625"/>
            <a:ext cx="10018059" cy="4351338"/>
          </a:xfrm>
        </p:spPr>
        <p:txBody>
          <a:bodyPr/>
          <a:lstStyle/>
          <a:p>
            <a:pPr algn="just"/>
            <a:r>
              <a:rPr lang="en-US" sz="2400" dirty="0"/>
              <a:t>Step 1: If the sign of A is 0(+</a:t>
            </a:r>
            <a:r>
              <a:rPr lang="en-US" sz="2400" dirty="0" err="1"/>
              <a:t>ve</a:t>
            </a:r>
            <a:r>
              <a:rPr lang="en-US" sz="2400" dirty="0"/>
              <a:t>), shift A and Q left one bit position and     subtract divisor from A (A</a:t>
            </a:r>
            <a:r>
              <a:rPr lang="en-US" sz="2400" i="1" dirty="0">
                <a:cs typeface="Times New Roman" panose="02020603050405020304" pitchFamily="18" charset="0"/>
                <a:sym typeface="Wingdings" panose="05000000000000000000" pitchFamily="2" charset="2"/>
              </a:rPr>
              <a:t> </a:t>
            </a:r>
            <a:r>
              <a:rPr lang="en-US" sz="2400" dirty="0"/>
              <a:t>A-B)  otherwise, shift A and Q left and add divisor to  A (A</a:t>
            </a:r>
            <a:r>
              <a:rPr lang="en-US" sz="2400" i="1" dirty="0">
                <a:cs typeface="Times New Roman" panose="02020603050405020304" pitchFamily="18" charset="0"/>
                <a:sym typeface="Wingdings" panose="05000000000000000000" pitchFamily="2" charset="2"/>
              </a:rPr>
              <a:t> </a:t>
            </a:r>
            <a:r>
              <a:rPr lang="en-US" sz="2400" dirty="0"/>
              <a:t>A+B).</a:t>
            </a:r>
          </a:p>
          <a:p>
            <a:pPr algn="just"/>
            <a:r>
              <a:rPr lang="en-US" sz="2400" dirty="0"/>
              <a:t>Step 2: Repeat steps 1 and 2 for n times.</a:t>
            </a:r>
          </a:p>
          <a:p>
            <a:pPr algn="just"/>
            <a:r>
              <a:rPr lang="en-US" sz="2400" dirty="0"/>
              <a:t>Step 3: If the sign of A is 1(-</a:t>
            </a:r>
            <a:r>
              <a:rPr lang="en-US" sz="2400" dirty="0" err="1"/>
              <a:t>ve</a:t>
            </a:r>
            <a:r>
              <a:rPr lang="en-US" sz="2400"/>
              <a:t>), </a:t>
            </a:r>
            <a:r>
              <a:rPr lang="en-US" sz="2400" dirty="0"/>
              <a:t>add divisor to A(restore A) otherwise do nothing. </a:t>
            </a:r>
          </a:p>
          <a:p>
            <a:endParaRPr lang="en-US" dirty="0"/>
          </a:p>
        </p:txBody>
      </p:sp>
    </p:spTree>
    <p:extLst>
      <p:ext uri="{BB962C8B-B14F-4D97-AF65-F5344CB8AC3E}">
        <p14:creationId xmlns:p14="http://schemas.microsoft.com/office/powerpoint/2010/main" val="2369343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3F4B9-7B94-48D0-B2B7-F399E7D255FF}"/>
              </a:ext>
            </a:extLst>
          </p:cNvPr>
          <p:cNvSpPr>
            <a:spLocks noGrp="1"/>
          </p:cNvSpPr>
          <p:nvPr>
            <p:ph type="title"/>
          </p:nvPr>
        </p:nvSpPr>
        <p:spPr>
          <a:xfrm>
            <a:off x="685800" y="17931"/>
            <a:ext cx="10515600" cy="315911"/>
          </a:xfrm>
        </p:spPr>
        <p:txBody>
          <a:bodyPr>
            <a:noAutofit/>
          </a:bodyPr>
          <a:lstStyle/>
          <a:p>
            <a:r>
              <a:rPr lang="en-US" sz="1800" b="1" dirty="0"/>
              <a:t>Numerical-Problem: </a:t>
            </a:r>
          </a:p>
        </p:txBody>
      </p:sp>
      <p:pic>
        <p:nvPicPr>
          <p:cNvPr id="9" name="Content Placeholder 8">
            <a:extLst>
              <a:ext uri="{FF2B5EF4-FFF2-40B4-BE49-F238E27FC236}">
                <a16:creationId xmlns:a16="http://schemas.microsoft.com/office/drawing/2014/main" id="{DA030351-3B4E-46AD-B76C-7848095CFBC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29017" y="403413"/>
            <a:ext cx="7456420" cy="6304616"/>
          </a:xfrm>
        </p:spPr>
      </p:pic>
    </p:spTree>
    <p:extLst>
      <p:ext uri="{BB962C8B-B14F-4D97-AF65-F5344CB8AC3E}">
        <p14:creationId xmlns:p14="http://schemas.microsoft.com/office/powerpoint/2010/main" val="2960599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C7B4-C143-404A-94AD-2F0BEF3035E6}"/>
              </a:ext>
            </a:extLst>
          </p:cNvPr>
          <p:cNvSpPr>
            <a:spLocks noGrp="1"/>
          </p:cNvSpPr>
          <p:nvPr>
            <p:ph type="title"/>
          </p:nvPr>
        </p:nvSpPr>
        <p:spPr>
          <a:xfrm>
            <a:off x="658905" y="17930"/>
            <a:ext cx="10515600" cy="331694"/>
          </a:xfrm>
        </p:spPr>
        <p:txBody>
          <a:bodyPr>
            <a:noAutofit/>
          </a:bodyPr>
          <a:lstStyle/>
          <a:p>
            <a:r>
              <a:rPr lang="en-US" sz="1800" b="1" dirty="0"/>
              <a:t>Non-</a:t>
            </a:r>
            <a:r>
              <a:rPr lang="en-US" sz="1800" b="1" dirty="0" err="1"/>
              <a:t>Restroing</a:t>
            </a:r>
            <a:r>
              <a:rPr lang="en-US" sz="1800" b="1" dirty="0"/>
              <a:t> Division(</a:t>
            </a:r>
            <a:r>
              <a:rPr lang="en-US" sz="1800" b="1" dirty="0" err="1"/>
              <a:t>Flowchat</a:t>
            </a:r>
            <a:r>
              <a:rPr lang="en-US" sz="1800" b="1" dirty="0"/>
              <a:t>):</a:t>
            </a:r>
          </a:p>
        </p:txBody>
      </p:sp>
      <p:pic>
        <p:nvPicPr>
          <p:cNvPr id="5" name="Content Placeholder 4">
            <a:extLst>
              <a:ext uri="{FF2B5EF4-FFF2-40B4-BE49-F238E27FC236}">
                <a16:creationId xmlns:a16="http://schemas.microsoft.com/office/drawing/2014/main" id="{3BE5D3A7-7D75-4F5C-800B-FDC84265A0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91701" y="475130"/>
            <a:ext cx="6392958" cy="6213103"/>
          </a:xfrm>
        </p:spPr>
      </p:pic>
    </p:spTree>
    <p:extLst>
      <p:ext uri="{BB962C8B-B14F-4D97-AF65-F5344CB8AC3E}">
        <p14:creationId xmlns:p14="http://schemas.microsoft.com/office/powerpoint/2010/main" val="476539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896BE-389F-4E3F-AB72-DDFDF6617638}"/>
              </a:ext>
            </a:extLst>
          </p:cNvPr>
          <p:cNvSpPr>
            <a:spLocks noGrp="1"/>
          </p:cNvSpPr>
          <p:nvPr>
            <p:ph type="title"/>
          </p:nvPr>
        </p:nvSpPr>
        <p:spPr>
          <a:xfrm>
            <a:off x="685800" y="2686984"/>
            <a:ext cx="10515600" cy="1325563"/>
          </a:xfrm>
        </p:spPr>
        <p:txBody>
          <a:bodyPr>
            <a:normAutofit/>
          </a:bodyPr>
          <a:lstStyle/>
          <a:p>
            <a:pPr algn="ctr"/>
            <a:r>
              <a:rPr lang="en-US" b="1" dirty="0">
                <a:effectLst>
                  <a:outerShdw blurRad="38100" dist="38100" dir="2700000" algn="tl">
                    <a:srgbClr val="000000">
                      <a:alpha val="43137"/>
                    </a:srgbClr>
                  </a:outerShdw>
                </a:effectLst>
                <a:cs typeface="Times New Roman" panose="02020603050405020304" pitchFamily="18" charset="0"/>
              </a:rPr>
              <a:t>THANK YOU</a:t>
            </a:r>
            <a:br>
              <a:rPr lang="en-US" b="1" dirty="0">
                <a:effectLst>
                  <a:outerShdw blurRad="38100" dist="38100" dir="2700000" algn="tl">
                    <a:srgbClr val="000000">
                      <a:alpha val="43137"/>
                    </a:srgbClr>
                  </a:outerShdw>
                </a:effectLst>
                <a:cs typeface="Times New Roman" panose="02020603050405020304" pitchFamily="18" charset="0"/>
              </a:rPr>
            </a:br>
            <a:endParaRPr lang="en-US" dirty="0"/>
          </a:p>
        </p:txBody>
      </p:sp>
    </p:spTree>
    <p:extLst>
      <p:ext uri="{BB962C8B-B14F-4D97-AF65-F5344CB8AC3E}">
        <p14:creationId xmlns:p14="http://schemas.microsoft.com/office/powerpoint/2010/main" val="2998793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TotalTime>
  <Words>157</Words>
  <Application>Microsoft Office PowerPoint</Application>
  <PresentationFormat>Widescreen</PresentationFormat>
  <Paragraphs>12</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Times New Roman</vt:lpstr>
      <vt:lpstr>Office Theme</vt:lpstr>
      <vt:lpstr>Non-Restoring  division</vt:lpstr>
      <vt:lpstr>Non-Restoring division</vt:lpstr>
      <vt:lpstr>Non-Restroing Division(Algorithm)</vt:lpstr>
      <vt:lpstr>Numerical-Problem: </vt:lpstr>
      <vt:lpstr>Non-Restroing Division(Flowchat):</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Non-Restoring  division</dc:title>
  <dc:creator>Dell</dc:creator>
  <cp:lastModifiedBy>Roshan</cp:lastModifiedBy>
  <cp:revision>15</cp:revision>
  <dcterms:created xsi:type="dcterms:W3CDTF">2025-03-14T02:53:12Z</dcterms:created>
  <dcterms:modified xsi:type="dcterms:W3CDTF">2025-04-03T15:26:56Z</dcterms:modified>
</cp:coreProperties>
</file>

<file path=docProps/thumbnail.jpeg>
</file>